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7"/>
  </p:notesMasterIdLst>
  <p:sldIdLst>
    <p:sldId id="256" r:id="rId6"/>
    <p:sldId id="262" r:id="rId7"/>
    <p:sldId id="264" r:id="rId8"/>
    <p:sldId id="265" r:id="rId9"/>
    <p:sldId id="266" r:id="rId10"/>
    <p:sldId id="269" r:id="rId11"/>
    <p:sldId id="274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00"/>
    <a:srgbClr val="FF0066"/>
    <a:srgbClr val="99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>
      <p:cViewPr varScale="1">
        <p:scale>
          <a:sx n="119" d="100"/>
          <a:sy n="119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" userId="a2e8f57f-e086-482b-8137-1923a9f7d4e1" providerId="ADAL" clId="{D4611A41-C443-45AC-84C8-C1976DE2A065}"/>
    <pc:docChg chg="modSld">
      <pc:chgData name="Vivienne" userId="a2e8f57f-e086-482b-8137-1923a9f7d4e1" providerId="ADAL" clId="{D4611A41-C443-45AC-84C8-C1976DE2A065}" dt="2020-04-22T09:31:16.213" v="516" actId="962"/>
      <pc:docMkLst>
        <pc:docMk/>
      </pc:docMkLst>
      <pc:sldChg chg="modSp mod">
        <pc:chgData name="Vivienne" userId="a2e8f57f-e086-482b-8137-1923a9f7d4e1" providerId="ADAL" clId="{D4611A41-C443-45AC-84C8-C1976DE2A065}" dt="2020-04-22T09:03:35.151" v="0" actId="962"/>
        <pc:sldMkLst>
          <pc:docMk/>
          <pc:sldMk cId="1211203146" sldId="262"/>
        </pc:sldMkLst>
        <pc:grpChg chg="mod">
          <ac:chgData name="Vivienne" userId="a2e8f57f-e086-482b-8137-1923a9f7d4e1" providerId="ADAL" clId="{D4611A41-C443-45AC-84C8-C1976DE2A065}" dt="2020-04-22T09:03:35.151" v="0" actId="962"/>
          <ac:grpSpMkLst>
            <pc:docMk/>
            <pc:sldMk cId="1211203146" sldId="262"/>
            <ac:grpSpMk id="11" creationId="{EE772E8C-928F-45CA-8087-9BC16E08ED5E}"/>
          </ac:grpSpMkLst>
        </pc:grpChg>
      </pc:sldChg>
      <pc:sldChg chg="modSp mod">
        <pc:chgData name="Vivienne" userId="a2e8f57f-e086-482b-8137-1923a9f7d4e1" providerId="ADAL" clId="{D4611A41-C443-45AC-84C8-C1976DE2A065}" dt="2020-04-22T09:30:48.700" v="360" actId="962"/>
        <pc:sldMkLst>
          <pc:docMk/>
          <pc:sldMk cId="617347236" sldId="264"/>
        </pc:sldMkLst>
        <pc:picChg chg="mod">
          <ac:chgData name="Vivienne" userId="a2e8f57f-e086-482b-8137-1923a9f7d4e1" providerId="ADAL" clId="{D4611A41-C443-45AC-84C8-C1976DE2A065}" dt="2020-04-22T09:30:48.700" v="360" actId="962"/>
          <ac:picMkLst>
            <pc:docMk/>
            <pc:sldMk cId="617347236" sldId="264"/>
            <ac:picMk id="3" creationId="{DFE52F45-6F54-4FAE-9400-526AF9E1DE47}"/>
          </ac:picMkLst>
        </pc:picChg>
      </pc:sldChg>
      <pc:sldChg chg="modSp mod">
        <pc:chgData name="Vivienne" userId="a2e8f57f-e086-482b-8137-1923a9f7d4e1" providerId="ADAL" clId="{D4611A41-C443-45AC-84C8-C1976DE2A065}" dt="2020-04-22T09:31:03.085" v="432" actId="962"/>
        <pc:sldMkLst>
          <pc:docMk/>
          <pc:sldMk cId="819217099" sldId="265"/>
        </pc:sldMkLst>
        <pc:picChg chg="mod">
          <ac:chgData name="Vivienne" userId="a2e8f57f-e086-482b-8137-1923a9f7d4e1" providerId="ADAL" clId="{D4611A41-C443-45AC-84C8-C1976DE2A065}" dt="2020-04-22T09:31:03.085" v="432" actId="962"/>
          <ac:picMkLst>
            <pc:docMk/>
            <pc:sldMk cId="819217099" sldId="265"/>
            <ac:picMk id="6" creationId="{FF25B78A-5DAB-43AB-82DD-BF117B159819}"/>
          </ac:picMkLst>
        </pc:picChg>
      </pc:sldChg>
      <pc:sldChg chg="modSp mod">
        <pc:chgData name="Vivienne" userId="a2e8f57f-e086-482b-8137-1923a9f7d4e1" providerId="ADAL" clId="{D4611A41-C443-45AC-84C8-C1976DE2A065}" dt="2020-04-22T09:31:16.213" v="516" actId="962"/>
        <pc:sldMkLst>
          <pc:docMk/>
          <pc:sldMk cId="650309107" sldId="266"/>
        </pc:sldMkLst>
        <pc:picChg chg="mod">
          <ac:chgData name="Vivienne" userId="a2e8f57f-e086-482b-8137-1923a9f7d4e1" providerId="ADAL" clId="{D4611A41-C443-45AC-84C8-C1976DE2A065}" dt="2020-04-22T09:31:09.884" v="480" actId="962"/>
          <ac:picMkLst>
            <pc:docMk/>
            <pc:sldMk cId="650309107" sldId="266"/>
            <ac:picMk id="5" creationId="{BF887B66-C2EC-4D7B-AABF-387A587D1A9E}"/>
          </ac:picMkLst>
        </pc:picChg>
        <pc:picChg chg="mod">
          <ac:chgData name="Vivienne" userId="a2e8f57f-e086-482b-8137-1923a9f7d4e1" providerId="ADAL" clId="{D4611A41-C443-45AC-84C8-C1976DE2A065}" dt="2020-04-22T09:31:16.213" v="516" actId="962"/>
          <ac:picMkLst>
            <pc:docMk/>
            <pc:sldMk cId="650309107" sldId="266"/>
            <ac:picMk id="9" creationId="{99B15B3C-A11F-4BB0-987F-5D540842CD47}"/>
          </ac:picMkLst>
        </pc:picChg>
      </pc:sldChg>
      <pc:sldChg chg="modSp mod">
        <pc:chgData name="Vivienne" userId="a2e8f57f-e086-482b-8137-1923a9f7d4e1" providerId="ADAL" clId="{D4611A41-C443-45AC-84C8-C1976DE2A065}" dt="2020-04-22T09:04:04.250" v="114" actId="962"/>
        <pc:sldMkLst>
          <pc:docMk/>
          <pc:sldMk cId="3101610709" sldId="267"/>
        </pc:sldMkLst>
        <pc:picChg chg="mod">
          <ac:chgData name="Vivienne" userId="a2e8f57f-e086-482b-8137-1923a9f7d4e1" providerId="ADAL" clId="{D4611A41-C443-45AC-84C8-C1976DE2A065}" dt="2020-04-22T09:04:00.098" v="112" actId="962"/>
          <ac:picMkLst>
            <pc:docMk/>
            <pc:sldMk cId="3101610709" sldId="267"/>
            <ac:picMk id="9" creationId="{668C853F-083A-4517-96FE-EA047FD5226C}"/>
          </ac:picMkLst>
        </pc:picChg>
        <pc:picChg chg="mod">
          <ac:chgData name="Vivienne" userId="a2e8f57f-e086-482b-8137-1923a9f7d4e1" providerId="ADAL" clId="{D4611A41-C443-45AC-84C8-C1976DE2A065}" dt="2020-04-22T09:04:04.250" v="114" actId="962"/>
          <ac:picMkLst>
            <pc:docMk/>
            <pc:sldMk cId="3101610709" sldId="267"/>
            <ac:picMk id="13" creationId="{59848486-50FF-4ECC-B466-C25752E87374}"/>
          </ac:picMkLst>
        </pc:picChg>
      </pc:sldChg>
      <pc:sldChg chg="modSp mod">
        <pc:chgData name="Vivienne" userId="a2e8f57f-e086-482b-8137-1923a9f7d4e1" providerId="ADAL" clId="{D4611A41-C443-45AC-84C8-C1976DE2A065}" dt="2020-04-22T09:03:45.185" v="52" actId="962"/>
        <pc:sldMkLst>
          <pc:docMk/>
          <pc:sldMk cId="1313046572" sldId="269"/>
        </pc:sldMkLst>
        <pc:picChg chg="mod">
          <ac:chgData name="Vivienne" userId="a2e8f57f-e086-482b-8137-1923a9f7d4e1" providerId="ADAL" clId="{D4611A41-C443-45AC-84C8-C1976DE2A065}" dt="2020-04-22T09:03:45.185" v="52" actId="962"/>
          <ac:picMkLst>
            <pc:docMk/>
            <pc:sldMk cId="1313046572" sldId="269"/>
            <ac:picMk id="3" creationId="{BE9BC0E9-DD78-4FC3-823B-D6A8F57DC485}"/>
          </ac:picMkLst>
        </pc:picChg>
      </pc:sldChg>
      <pc:sldChg chg="modSp mod">
        <pc:chgData name="Vivienne" userId="a2e8f57f-e086-482b-8137-1923a9f7d4e1" providerId="ADAL" clId="{D4611A41-C443-45AC-84C8-C1976DE2A065}" dt="2020-04-22T09:04:31.894" v="198" actId="962"/>
        <pc:sldMkLst>
          <pc:docMk/>
          <pc:sldMk cId="671234199" sldId="270"/>
        </pc:sldMkLst>
        <pc:picChg chg="mod">
          <ac:chgData name="Vivienne" userId="a2e8f57f-e086-482b-8137-1923a9f7d4e1" providerId="ADAL" clId="{D4611A41-C443-45AC-84C8-C1976DE2A065}" dt="2020-04-22T09:04:22.630" v="162" actId="962"/>
          <ac:picMkLst>
            <pc:docMk/>
            <pc:sldMk cId="671234199" sldId="270"/>
            <ac:picMk id="5" creationId="{57C41879-2827-4C88-A9F0-EB7F6D11A728}"/>
          </ac:picMkLst>
        </pc:picChg>
        <pc:picChg chg="mod">
          <ac:chgData name="Vivienne" userId="a2e8f57f-e086-482b-8137-1923a9f7d4e1" providerId="ADAL" clId="{D4611A41-C443-45AC-84C8-C1976DE2A065}" dt="2020-04-22T09:04:31.894" v="198" actId="962"/>
          <ac:picMkLst>
            <pc:docMk/>
            <pc:sldMk cId="671234199" sldId="270"/>
            <ac:picMk id="7" creationId="{F439D879-51FB-4534-83F1-146F2EA3BCF5}"/>
          </ac:picMkLst>
        </pc:picChg>
      </pc:sldChg>
      <pc:sldChg chg="modSp mod">
        <pc:chgData name="Vivienne" userId="a2e8f57f-e086-482b-8137-1923a9f7d4e1" providerId="ADAL" clId="{D4611A41-C443-45AC-84C8-C1976DE2A065}" dt="2020-04-22T09:04:41.630" v="226" actId="962"/>
        <pc:sldMkLst>
          <pc:docMk/>
          <pc:sldMk cId="655466266" sldId="271"/>
        </pc:sldMkLst>
        <pc:picChg chg="mod">
          <ac:chgData name="Vivienne" userId="a2e8f57f-e086-482b-8137-1923a9f7d4e1" providerId="ADAL" clId="{D4611A41-C443-45AC-84C8-C1976DE2A065}" dt="2020-04-22T09:04:41.630" v="226" actId="962"/>
          <ac:picMkLst>
            <pc:docMk/>
            <pc:sldMk cId="655466266" sldId="271"/>
            <ac:picMk id="5" creationId="{A95B42AA-8215-4B34-A278-CCBBCE7A8602}"/>
          </ac:picMkLst>
        </pc:picChg>
      </pc:sldChg>
      <pc:sldChg chg="modSp mod">
        <pc:chgData name="Vivienne" userId="a2e8f57f-e086-482b-8137-1923a9f7d4e1" providerId="ADAL" clId="{D4611A41-C443-45AC-84C8-C1976DE2A065}" dt="2020-04-22T09:04:48.082" v="276" actId="962"/>
        <pc:sldMkLst>
          <pc:docMk/>
          <pc:sldMk cId="2070196018" sldId="272"/>
        </pc:sldMkLst>
        <pc:picChg chg="mod">
          <ac:chgData name="Vivienne" userId="a2e8f57f-e086-482b-8137-1923a9f7d4e1" providerId="ADAL" clId="{D4611A41-C443-45AC-84C8-C1976DE2A065}" dt="2020-04-22T09:04:48.082" v="276" actId="962"/>
          <ac:picMkLst>
            <pc:docMk/>
            <pc:sldMk cId="2070196018" sldId="272"/>
            <ac:picMk id="7" creationId="{C4FF1C63-3CDD-47D8-A232-5F0969B4A151}"/>
          </ac:picMkLst>
        </pc:picChg>
      </pc:sldChg>
      <pc:sldChg chg="modSp mod">
        <pc:chgData name="Vivienne" userId="a2e8f57f-e086-482b-8137-1923a9f7d4e1" providerId="ADAL" clId="{D4611A41-C443-45AC-84C8-C1976DE2A065}" dt="2020-04-22T09:03:51.738" v="80" actId="962"/>
        <pc:sldMkLst>
          <pc:docMk/>
          <pc:sldMk cId="2105060626" sldId="274"/>
        </pc:sldMkLst>
        <pc:picChg chg="mod">
          <ac:chgData name="Vivienne" userId="a2e8f57f-e086-482b-8137-1923a9f7d4e1" providerId="ADAL" clId="{D4611A41-C443-45AC-84C8-C1976DE2A065}" dt="2020-04-22T09:03:51.738" v="80" actId="962"/>
          <ac:picMkLst>
            <pc:docMk/>
            <pc:sldMk cId="2105060626" sldId="274"/>
            <ac:picMk id="5" creationId="{2746CC79-840D-49C3-BD21-2E620300029D}"/>
          </ac:picMkLst>
        </pc:picChg>
      </pc:sldChg>
    </pc:docChg>
  </pc:docChgLst>
  <pc:docChgLst>
    <pc:chgData name="MAYO Vivienne" userId="a2e8f57f-e086-482b-8137-1923a9f7d4e1" providerId="ADAL" clId="{D84DA8CD-A4A6-447F-99D8-EB7C76764467}"/>
    <pc:docChg chg="undo custSel addSld modSld">
      <pc:chgData name="MAYO Vivienne" userId="a2e8f57f-e086-482b-8137-1923a9f7d4e1" providerId="ADAL" clId="{D84DA8CD-A4A6-447F-99D8-EB7C76764467}" dt="2020-04-01T14:53:09.834" v="14" actId="1076"/>
      <pc:docMkLst>
        <pc:docMk/>
      </pc:docMkLst>
      <pc:sldChg chg="addSp delSp modSp mod">
        <pc:chgData name="MAYO Vivienne" userId="a2e8f57f-e086-482b-8137-1923a9f7d4e1" providerId="ADAL" clId="{D84DA8CD-A4A6-447F-99D8-EB7C76764467}" dt="2020-04-01T14:44:05.149" v="4" actId="14100"/>
        <pc:sldMkLst>
          <pc:docMk/>
          <pc:sldMk cId="1567495018" sldId="256"/>
        </pc:sldMkLst>
        <pc:picChg chg="add mod">
          <ac:chgData name="MAYO Vivienne" userId="a2e8f57f-e086-482b-8137-1923a9f7d4e1" providerId="ADAL" clId="{D84DA8CD-A4A6-447F-99D8-EB7C76764467}" dt="2020-04-01T14:44:05.149" v="4" actId="14100"/>
          <ac:picMkLst>
            <pc:docMk/>
            <pc:sldMk cId="1567495018" sldId="256"/>
            <ac:picMk id="3" creationId="{8381A91C-7DA7-42F2-881F-3B293DE41ED5}"/>
          </ac:picMkLst>
        </pc:picChg>
        <pc:picChg chg="del">
          <ac:chgData name="MAYO Vivienne" userId="a2e8f57f-e086-482b-8137-1923a9f7d4e1" providerId="ADAL" clId="{D84DA8CD-A4A6-447F-99D8-EB7C76764467}" dt="2020-04-01T14:43:57.569" v="1" actId="478"/>
          <ac:picMkLst>
            <pc:docMk/>
            <pc:sldMk cId="1567495018" sldId="256"/>
            <ac:picMk id="4" creationId="{00000000-0000-0000-0000-000000000000}"/>
          </ac:picMkLst>
        </pc:picChg>
      </pc:sldChg>
      <pc:sldChg chg="addSp delSp mod">
        <pc:chgData name="MAYO Vivienne" userId="a2e8f57f-e086-482b-8137-1923a9f7d4e1" providerId="ADAL" clId="{D84DA8CD-A4A6-447F-99D8-EB7C76764467}" dt="2020-04-01T14:52:33.912" v="7" actId="478"/>
        <pc:sldMkLst>
          <pc:docMk/>
          <pc:sldMk cId="3757076118" sldId="281"/>
        </pc:sldMkLst>
        <pc:spChg chg="add del">
          <ac:chgData name="MAYO Vivienne" userId="a2e8f57f-e086-482b-8137-1923a9f7d4e1" providerId="ADAL" clId="{D84DA8CD-A4A6-447F-99D8-EB7C76764467}" dt="2020-04-01T14:52:33.912" v="7" actId="478"/>
          <ac:spMkLst>
            <pc:docMk/>
            <pc:sldMk cId="3757076118" sldId="281"/>
            <ac:spMk id="5" creationId="{752D9564-AE7E-4DC0-9CD7-F195F80FFC87}"/>
          </ac:spMkLst>
        </pc:spChg>
      </pc:sldChg>
      <pc:sldChg chg="addSp delSp modSp add mod">
        <pc:chgData name="MAYO Vivienne" userId="a2e8f57f-e086-482b-8137-1923a9f7d4e1" providerId="ADAL" clId="{D84DA8CD-A4A6-447F-99D8-EB7C76764467}" dt="2020-04-01T14:53:09.834" v="14" actId="1076"/>
        <pc:sldMkLst>
          <pc:docMk/>
          <pc:sldMk cId="434325342" sldId="282"/>
        </pc:sldMkLst>
        <pc:spChg chg="del">
          <ac:chgData name="MAYO Vivienne" userId="a2e8f57f-e086-482b-8137-1923a9f7d4e1" providerId="ADAL" clId="{D84DA8CD-A4A6-447F-99D8-EB7C76764467}" dt="2020-04-01T14:52:39.793" v="9" actId="478"/>
          <ac:spMkLst>
            <pc:docMk/>
            <pc:sldMk cId="434325342" sldId="282"/>
            <ac:spMk id="2" creationId="{BA983F9D-01F6-48CD-9355-C6BF1E3CF2BA}"/>
          </ac:spMkLst>
        </pc:spChg>
        <pc:spChg chg="del">
          <ac:chgData name="MAYO Vivienne" userId="a2e8f57f-e086-482b-8137-1923a9f7d4e1" providerId="ADAL" clId="{D84DA8CD-A4A6-447F-99D8-EB7C76764467}" dt="2020-04-01T14:52:37.442" v="8" actId="478"/>
          <ac:spMkLst>
            <pc:docMk/>
            <pc:sldMk cId="434325342" sldId="282"/>
            <ac:spMk id="3" creationId="{C49A4036-435F-42C7-AA9A-3D9FAA1CC228}"/>
          </ac:spMkLst>
        </pc:spChg>
        <pc:spChg chg="del">
          <ac:chgData name="MAYO Vivienne" userId="a2e8f57f-e086-482b-8137-1923a9f7d4e1" providerId="ADAL" clId="{D84DA8CD-A4A6-447F-99D8-EB7C76764467}" dt="2020-04-01T14:53:02.136" v="12" actId="478"/>
          <ac:spMkLst>
            <pc:docMk/>
            <pc:sldMk cId="434325342" sldId="282"/>
            <ac:spMk id="5" creationId="{752D9564-AE7E-4DC0-9CD7-F195F80FFC87}"/>
          </ac:spMkLst>
        </pc:spChg>
        <pc:spChg chg="add del mod">
          <ac:chgData name="MAYO Vivienne" userId="a2e8f57f-e086-482b-8137-1923a9f7d4e1" providerId="ADAL" clId="{D84DA8CD-A4A6-447F-99D8-EB7C76764467}" dt="2020-04-01T14:52:41.872" v="10" actId="478"/>
          <ac:spMkLst>
            <pc:docMk/>
            <pc:sldMk cId="434325342" sldId="282"/>
            <ac:spMk id="7" creationId="{4A78BC9C-C0F3-486B-A3D8-FC5BA200AC3D}"/>
          </ac:spMkLst>
        </pc:spChg>
        <pc:spChg chg="add del mod">
          <ac:chgData name="MAYO Vivienne" userId="a2e8f57f-e086-482b-8137-1923a9f7d4e1" providerId="ADAL" clId="{D84DA8CD-A4A6-447F-99D8-EB7C76764467}" dt="2020-04-01T14:52:43.079" v="11" actId="478"/>
          <ac:spMkLst>
            <pc:docMk/>
            <pc:sldMk cId="434325342" sldId="282"/>
            <ac:spMk id="9" creationId="{53F5567B-F4B7-427A-8CB4-0DF173F4666A}"/>
          </ac:spMkLst>
        </pc:spChg>
        <pc:spChg chg="add mod">
          <ac:chgData name="MAYO Vivienne" userId="a2e8f57f-e086-482b-8137-1923a9f7d4e1" providerId="ADAL" clId="{D84DA8CD-A4A6-447F-99D8-EB7C76764467}" dt="2020-04-01T14:53:09.834" v="14" actId="1076"/>
          <ac:spMkLst>
            <pc:docMk/>
            <pc:sldMk cId="434325342" sldId="282"/>
            <ac:spMk id="10" creationId="{494CCDD9-7832-45C5-B8D1-9869A18E7E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E5379-381D-444C-8E14-510D3D58965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6C5F8-2F3B-418C-A6A8-75D410F309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0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2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1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1360-6675-4E14-8A15-E427FA0C3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308B1-2A3E-461D-BBD2-023709D36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F1E7A-41F7-4897-8973-4A2E8B3A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0F055-C0D6-4151-8993-F8291D60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2178-8BEE-4708-81C8-96B78CAE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0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9358-F772-4559-BA8D-F8A1140F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D3A8-7589-4B8C-86BA-F6578C884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8A9E-62F8-4186-9402-2E86A6AB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12232-4639-4206-BE13-C4BEF254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6B1BB-4244-49BE-AE3D-C556A12B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1C6C-3DD6-4ED1-B2F2-3822EEE2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42C52-7F4E-4A69-9D74-4FD5D50B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5B921-82D9-463A-8B69-022FBFA8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31028-23F6-4423-BF1E-C91BFCA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6B154-65C8-4790-80AC-3F7A689A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9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02EF-8A1A-4D12-A89F-75F3918D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8E032-08F1-46F7-A339-37E32041D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8D20E-0FA1-4EE7-9592-FDFEE2BD0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71F9B-1E0A-4E56-A56E-64FF7376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039C-BC4E-4E40-82A3-96ABCAF4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328AE-51D2-4013-B117-56D661E2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5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E87B-7CB6-48D2-B931-DA8DBD2D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E66B7-1A23-4CE3-9D90-23D1F6D5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49EE6-4A3C-4389-85D4-3B7376FC3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C9D9D-DB34-465C-82F5-E9101A8E8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3D837-B9BC-4953-A2AB-B79854CD1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07036-4425-4096-8030-800CABB2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63BF9-A2E0-4323-A250-D454D205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CB69F-672C-4000-BF6B-28D07BD1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8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CF63-1FB0-4775-A81D-7770DD4D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D015B-4ECB-4118-AA29-ACD3D829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2134B-25BD-41E9-843E-AF3BDCB8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874E-0A87-4624-9555-85CD2552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5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6147D-81B5-402E-BE11-E384C867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4BF47-2F5C-4B23-93E9-BBA4DA4C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D44CE-68F5-4551-88EE-A4628F49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27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5D68-B46D-437B-94D3-DB870229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DE82-09A7-44FC-AF69-BC487457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38772-20E0-4D04-A223-32FB4777B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52D5-3185-4AE6-8003-195E8FC7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3D46-B6CC-4F4F-8386-4F39598E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192C7-B105-40D7-A45C-8C8A4DCA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6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908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F91F-B1DD-4242-846E-0E2A9295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679DA-AE27-42EB-9012-07BF1D426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82598-B12A-41F4-B8F4-2403CB19D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5A8FE-1E74-4941-BB2F-000CB450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B3179-0785-476F-8073-BAAEE615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43E0-937D-4942-8D4C-BD300397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02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F2-75A4-425F-AFAE-A20A578F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9379F-B84D-4BC9-83B3-ED9B2925A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0710C-CC36-48C4-8ECA-32EA66ED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AEDF-D727-42E8-924C-17446035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52BCF-8A1C-46C3-ABD3-4C4C1261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2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2D499-BD79-4417-856F-B2C81EA6C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14965-2465-4485-8615-A58569733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26CAE-5098-42E3-A047-F51C06CF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D0AD-2FDE-4A06-B51F-62F7DA2C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47114-FF9C-4B82-8589-40DE9414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2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56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9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2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3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9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1CF9-D7FC-4AB7-822D-C7B4CB38027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686"/>
            <a:ext cx="9144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291EF-D1B2-42FB-8E0E-10B15AD2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F9835-C836-435A-B64C-869EB7258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98FA-FEFC-4409-AEC0-9B7DE9AA0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E501-B2A0-47BA-80E0-F15BE7262CC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400A-38C4-4BE9-A8D5-5666082DF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83BF-4454-4C58-81C6-6B7C34045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2A3D-71EB-4C9A-99CF-E7ADFA835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digimapforschools" TargetMode="External"/><Relationship Id="rId2" Type="http://schemas.openxmlformats.org/officeDocument/2006/relationships/hyperlink" Target="https://digimapforschools.edina.ac.uk/resources/scavengerhu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Digimap4School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CC3A9-5234-4017-A5EF-1826FFCE9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4600"/>
                </a:solidFill>
              </a:rPr>
              <a:t>Home Learning Activity</a:t>
            </a:r>
            <a:endParaRPr lang="en-GB" dirty="0">
              <a:solidFill>
                <a:srgbClr val="0046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21F44ED-E529-4A8C-90BB-F26B0B123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….things to do while school is closed and how they really work!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1A91C-7DA7-42F2-881F-3B293DE41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4399"/>
            <a:ext cx="502921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9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668C-3474-4D0F-95FB-C0DE1512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we got home…</a:t>
            </a:r>
            <a:endParaRPr lang="en-GB" dirty="0">
              <a:solidFill>
                <a:srgbClr val="004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 descr="kid in front of computer">
            <a:extLst>
              <a:ext uri="{FF2B5EF4-FFF2-40B4-BE49-F238E27FC236}">
                <a16:creationId xmlns:a16="http://schemas.microsoft.com/office/drawing/2014/main" id="{57C41879-2827-4C88-A9F0-EB7F6D11A7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5657"/>
            <a:ext cx="3308176" cy="248113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87F04-F92F-4406-AAA1-16DDC25AD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4600"/>
                </a:solidFill>
              </a:rPr>
              <a:t>We added the pictures to our map</a:t>
            </a:r>
            <a:endParaRPr lang="en-GB" dirty="0">
              <a:solidFill>
                <a:srgbClr val="0046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E87EA-BC59-4198-A1F5-43F5C500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 descr="dfs add photo menu">
            <a:extLst>
              <a:ext uri="{FF2B5EF4-FFF2-40B4-BE49-F238E27FC236}">
                <a16:creationId xmlns:a16="http://schemas.microsoft.com/office/drawing/2014/main" id="{F439D879-51FB-4534-83F1-146F2EA3B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3" y="2780928"/>
            <a:ext cx="634786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6C09-D88E-49E2-A448-590A5466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4600"/>
                </a:solidFill>
              </a:rPr>
              <a:t>This is where we found the muddy footprint</a:t>
            </a:r>
            <a:endParaRPr lang="en-GB" dirty="0">
              <a:solidFill>
                <a:srgbClr val="004600"/>
              </a:solidFill>
            </a:endParaRPr>
          </a:p>
        </p:txBody>
      </p:sp>
      <p:pic>
        <p:nvPicPr>
          <p:cNvPr id="5" name="Content Placeholder 4" descr="map with route">
            <a:extLst>
              <a:ext uri="{FF2B5EF4-FFF2-40B4-BE49-F238E27FC236}">
                <a16:creationId xmlns:a16="http://schemas.microsoft.com/office/drawing/2014/main" id="{A95B42AA-8215-4B34-A278-CCBBCE7A8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005" y="1600200"/>
            <a:ext cx="7255990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139DD-D1C6-4BE3-AFB9-F03EFE17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46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BB55-DE1D-465F-A188-C431EAD2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took lots of pictures!</a:t>
            </a:r>
            <a:endParaRPr lang="en-GB" dirty="0">
              <a:solidFill>
                <a:srgbClr val="004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Content Placeholder 6" descr="map with route and images">
            <a:extLst>
              <a:ext uri="{FF2B5EF4-FFF2-40B4-BE49-F238E27FC236}">
                <a16:creationId xmlns:a16="http://schemas.microsoft.com/office/drawing/2014/main" id="{C4FF1C63-3CDD-47D8-A232-5F0969B4A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161" y="1600200"/>
            <a:ext cx="6565678" cy="4525963"/>
          </a:xfrm>
          <a:prstGeom prst="rect">
            <a:avLst/>
          </a:prstGeom>
          <a:ln>
            <a:solidFill>
              <a:srgbClr val="0046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E3444-2F02-4746-B235-4BF8A253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9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4DC232-39E3-479E-AD4C-BB121A92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Finishing touches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2EB212E-4B05-47B5-8166-B1A75A4CD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600"/>
                </a:solidFill>
              </a:rPr>
              <a:t>We used the Measurement Label to add the distance we walked to the line we had drawn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AB128-6E20-4FBE-BAB1-F97D7795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7E1CF9-D7FC-4AB7-822D-C7B4CB38027A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DE2266-02CF-4166-A651-37A12BF0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852936"/>
            <a:ext cx="5220072" cy="3187904"/>
          </a:xfrm>
          <a:prstGeom prst="rect">
            <a:avLst/>
          </a:prstGeom>
          <a:ln>
            <a:solidFill>
              <a:srgbClr val="004600"/>
            </a:solidFill>
          </a:ln>
        </p:spPr>
      </p:pic>
    </p:spTree>
    <p:extLst>
      <p:ext uri="{BB962C8B-B14F-4D97-AF65-F5344CB8AC3E}">
        <p14:creationId xmlns:p14="http://schemas.microsoft.com/office/powerpoint/2010/main" val="162168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3A3C-7C45-41EB-80FE-98594C2C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did we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8711-61C3-48BD-81E2-85FAC24F9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4600"/>
                </a:solidFill>
              </a:rPr>
              <a:t>How to read a map and follow a route</a:t>
            </a:r>
          </a:p>
          <a:p>
            <a:r>
              <a:rPr lang="en-GB" dirty="0">
                <a:solidFill>
                  <a:srgbClr val="004600"/>
                </a:solidFill>
              </a:rPr>
              <a:t>How to draw a route using Digimap</a:t>
            </a:r>
          </a:p>
          <a:p>
            <a:r>
              <a:rPr lang="en-GB" dirty="0">
                <a:solidFill>
                  <a:srgbClr val="004600"/>
                </a:solidFill>
              </a:rPr>
              <a:t>How to add photographs to our map</a:t>
            </a:r>
          </a:p>
          <a:p>
            <a:r>
              <a:rPr lang="en-GB" dirty="0">
                <a:solidFill>
                  <a:srgbClr val="004600"/>
                </a:solidFill>
              </a:rPr>
              <a:t>How to label the route with the distance</a:t>
            </a:r>
          </a:p>
          <a:p>
            <a:r>
              <a:rPr lang="en-GB" dirty="0">
                <a:solidFill>
                  <a:srgbClr val="004600"/>
                </a:solidFill>
              </a:rPr>
              <a:t>That there are lots of things to see and do on what we thought was a “boring walk” </a:t>
            </a:r>
            <a:r>
              <a:rPr lang="en-GB" dirty="0">
                <a:solidFill>
                  <a:srgbClr val="004600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0046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B3EEF-04C6-4C4E-932E-63183CC1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9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AF41-E5AA-4F72-92CC-133A907D2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But we have </a:t>
            </a:r>
            <a:r>
              <a:rPr lang="en-GB" sz="8000" b="1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13</a:t>
            </a:r>
            <a:r>
              <a:rPr lang="en-GB" sz="5400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weeks!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DA598-3B5E-44A4-BFC8-01F0FDAA7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latin typeface="Aharoni" panose="02010803020104030203" pitchFamily="2" charset="-79"/>
                <a:cs typeface="Aharoni" panose="02010803020104030203" pitchFamily="2" charset="-79"/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360453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515C-9A4F-4881-8E0E-4E09E62F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Take a look at your garden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101B0-6092-4914-A3C1-D57894E3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16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0100F-8173-4C67-AEEA-E0D054A9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556792"/>
            <a:ext cx="63912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B848-22A9-4FF5-8884-8E300C41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334" y="332656"/>
            <a:ext cx="3949466" cy="1224136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haroni" panose="02010803020104030203" pitchFamily="2" charset="-79"/>
                <a:cs typeface="Aharoni" panose="02010803020104030203" pitchFamily="2" charset="-79"/>
              </a:rPr>
              <a:t>How well do you know places?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6D3B2-3C22-45DF-9781-066DF1CE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17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FE3FF-0D9E-4FD2-A855-C3EDDFE2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8639"/>
            <a:ext cx="4320480" cy="6078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600040-2BE5-4FEB-99C2-903E261A657B}"/>
              </a:ext>
            </a:extLst>
          </p:cNvPr>
          <p:cNvSpPr txBox="1"/>
          <p:nvPr/>
        </p:nvSpPr>
        <p:spPr>
          <a:xfrm>
            <a:off x="4708801" y="1654926"/>
            <a:ext cx="41836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Use a different symbol to mark places on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Print it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Ask the children to use Digimap for Schools to identify the places marked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one has UK cities, but you could use any place, and make a map at any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Children could even set this challenge for each other.</a:t>
            </a:r>
          </a:p>
        </p:txBody>
      </p:sp>
    </p:spTree>
    <p:extLst>
      <p:ext uri="{BB962C8B-B14F-4D97-AF65-F5344CB8AC3E}">
        <p14:creationId xmlns:p14="http://schemas.microsoft.com/office/powerpoint/2010/main" val="23571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447E-466E-4D05-9F71-C68A8256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Write a Quiz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44DFE-BC72-4AFC-A967-3A1272CE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3F932DD-093E-4003-85D0-576AF078A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0270"/>
            <a:ext cx="7362564" cy="52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6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D331-1944-4C33-9830-A217CA26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Invent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D9A1-3FEF-4C2A-93CC-F32CEE6BB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Some examples:</a:t>
            </a:r>
          </a:p>
          <a:p>
            <a:pPr lvl="1"/>
            <a:r>
              <a:rPr lang="en-GB" dirty="0"/>
              <a:t>How many railway stations can you find?</a:t>
            </a:r>
          </a:p>
          <a:p>
            <a:pPr lvl="1"/>
            <a:r>
              <a:rPr lang="en-GB" dirty="0"/>
              <a:t>How many campsites are there?</a:t>
            </a:r>
          </a:p>
          <a:p>
            <a:pPr lvl="1"/>
            <a:r>
              <a:rPr lang="en-GB" dirty="0"/>
              <a:t>Find the numbers of two A roads</a:t>
            </a:r>
          </a:p>
          <a:p>
            <a:pPr lvl="1"/>
            <a:r>
              <a:rPr lang="en-GB" dirty="0"/>
              <a:t>Find 3 places where people go for fun</a:t>
            </a:r>
          </a:p>
          <a:p>
            <a:pPr lvl="1"/>
            <a:r>
              <a:rPr lang="en-GB" dirty="0"/>
              <a:t>What’s the highest point on the map and how high is it?</a:t>
            </a:r>
          </a:p>
          <a:p>
            <a:pPr lvl="1"/>
            <a:r>
              <a:rPr lang="en-GB" dirty="0"/>
              <a:t>Find as many schools as you can</a:t>
            </a:r>
          </a:p>
          <a:p>
            <a:r>
              <a:rPr lang="en-GB" dirty="0"/>
              <a:t>There is an example quiz about Minehead on the Digimap for Schools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94830-B285-4553-B7D2-778F1D71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73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6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School is </a:t>
            </a:r>
            <a:r>
              <a:rPr lang="en-US" dirty="0">
                <a:solidFill>
                  <a:srgbClr val="FF0066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closed</a:t>
            </a:r>
            <a:r>
              <a:rPr lang="en-US" b="1" dirty="0">
                <a:solidFill>
                  <a:srgbClr val="FF0066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00" y="1844824"/>
            <a:ext cx="8229600" cy="399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4600"/>
                </a:solidFill>
              </a:rPr>
              <a:t>….but we can still go outside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2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772E8C-928F-45CA-8087-9BC16E08E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0529" y="2971800"/>
            <a:ext cx="3742942" cy="914400"/>
            <a:chOff x="1665970" y="2971800"/>
            <a:chExt cx="3742942" cy="914400"/>
          </a:xfrm>
        </p:grpSpPr>
        <p:pic>
          <p:nvPicPr>
            <p:cNvPr id="6" name="Graphic 5" descr="In love face with solid fill">
              <a:extLst>
                <a:ext uri="{FF2B5EF4-FFF2-40B4-BE49-F238E27FC236}">
                  <a16:creationId xmlns:a16="http://schemas.microsoft.com/office/drawing/2014/main" id="{01C99BEE-5E55-4BC8-A63E-66267F57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94512" y="297180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Dance steps">
              <a:extLst>
                <a:ext uri="{FF2B5EF4-FFF2-40B4-BE49-F238E27FC236}">
                  <a16:creationId xmlns:a16="http://schemas.microsoft.com/office/drawing/2014/main" id="{838DD817-DAD4-4351-BA90-4FF93DF0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0241" y="2971800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Cycling">
              <a:extLst>
                <a:ext uri="{FF2B5EF4-FFF2-40B4-BE49-F238E27FC236}">
                  <a16:creationId xmlns:a16="http://schemas.microsoft.com/office/drawing/2014/main" id="{1E285C38-1606-485B-8BCE-9BFB41636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65970" y="29718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20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3F9D-01F6-48CD-9355-C6BF1E3C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If all else is lost…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A4036-435F-42C7-AA9A-3D9FAA1CC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 children have enjoyed “messing around” with Digimap for Schools</a:t>
            </a:r>
          </a:p>
          <a:p>
            <a:r>
              <a:rPr lang="en-GB" dirty="0"/>
              <a:t>Aerial photographs, 1950s and 1890s maps, road maps, all scales</a:t>
            </a:r>
          </a:p>
          <a:p>
            <a:pPr marL="0" indent="0" algn="ctr">
              <a:buNone/>
            </a:pPr>
            <a:r>
              <a:rPr lang="en-GB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Let them play with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C62BA-9CE7-4542-9006-85656EFC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07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C62BA-9CE7-4542-9006-85656EFC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21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CCDD9-7832-45C5-B8D1-9869A18E7E58}"/>
              </a:ext>
            </a:extLst>
          </p:cNvPr>
          <p:cNvSpPr txBox="1"/>
          <p:nvPr/>
        </p:nvSpPr>
        <p:spPr>
          <a:xfrm>
            <a:off x="1367644" y="1340768"/>
            <a:ext cx="6408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Home Schooling resources: </a:t>
            </a:r>
            <a:endParaRPr lang="en-GB" sz="20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https://digimapforschools.edina.ac.uk/resources/scavengerhunt/</a:t>
            </a:r>
            <a:endParaRPr lang="en-GB" sz="2000" dirty="0">
              <a:solidFill>
                <a:schemeClr val="accent3"/>
              </a:solidFill>
            </a:endParaRPr>
          </a:p>
          <a:p>
            <a:endParaRPr lang="en-GB" sz="2000" dirty="0">
              <a:solidFill>
                <a:srgbClr val="0563C1"/>
              </a:solidFill>
            </a:endParaRPr>
          </a:p>
          <a:p>
            <a:r>
              <a:rPr lang="en-US" sz="2000" b="1" dirty="0" err="1"/>
              <a:t>Youtube</a:t>
            </a:r>
            <a:r>
              <a:rPr lang="en-US" sz="2000" b="1" dirty="0"/>
              <a:t>: </a:t>
            </a:r>
          </a:p>
          <a:p>
            <a:r>
              <a:rPr lang="en-GB" sz="2000" dirty="0">
                <a:hlinkClick r:id="rId3"/>
              </a:rPr>
              <a:t>https://www.youtube.com/user/digimapforschools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Twitter: </a:t>
            </a:r>
          </a:p>
          <a:p>
            <a:r>
              <a:rPr lang="en-GB" sz="2000" dirty="0">
                <a:hlinkClick r:id="rId4"/>
              </a:rPr>
              <a:t>https://twitter.com/Digimap4Schools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32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122413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Digimap for Schools for your daily walk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3</a:t>
            </a:fld>
            <a:endParaRPr lang="en-GB" dirty="0"/>
          </a:p>
        </p:txBody>
      </p:sp>
      <p:pic>
        <p:nvPicPr>
          <p:cNvPr id="3" name="Picture 2" descr="image of digimap for schools service">
            <a:extLst>
              <a:ext uri="{FF2B5EF4-FFF2-40B4-BE49-F238E27FC236}">
                <a16:creationId xmlns:a16="http://schemas.microsoft.com/office/drawing/2014/main" id="{DFE52F45-6F54-4FAE-9400-526AF9E1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96" y="1732768"/>
            <a:ext cx="7884368" cy="44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we did…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C7570-501D-4C49-AE9F-107FCA0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626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4600"/>
                </a:solidFill>
              </a:rPr>
              <a:t>We looked at the Digimap for Schools free resources and found one that measures distances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 descr="image of digimap for schools website">
            <a:extLst>
              <a:ext uri="{FF2B5EF4-FFF2-40B4-BE49-F238E27FC236}">
                <a16:creationId xmlns:a16="http://schemas.microsoft.com/office/drawing/2014/main" id="{FF25B78A-5DAB-43AB-82DD-BF117B15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5" y="2714119"/>
            <a:ext cx="5281369" cy="3594606"/>
          </a:xfrm>
          <a:prstGeom prst="rect">
            <a:avLst/>
          </a:prstGeom>
          <a:ln>
            <a:solidFill>
              <a:srgbClr val="0046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27149E3-B620-4832-BE39-F6B882E880C1}"/>
              </a:ext>
            </a:extLst>
          </p:cNvPr>
          <p:cNvSpPr/>
          <p:nvPr/>
        </p:nvSpPr>
        <p:spPr>
          <a:xfrm>
            <a:off x="4283968" y="3068960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1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7BB0-7F30-4F09-8B32-5DD5DF4B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we did next…</a:t>
            </a:r>
            <a:endParaRPr lang="en-GB" dirty="0">
              <a:solidFill>
                <a:srgbClr val="004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Content Placeholder 4" descr="route drawn on map">
            <a:extLst>
              <a:ext uri="{FF2B5EF4-FFF2-40B4-BE49-F238E27FC236}">
                <a16:creationId xmlns:a16="http://schemas.microsoft.com/office/drawing/2014/main" id="{99B15B3C-A11F-4BB0-987F-5D540842C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68407" y="2684790"/>
            <a:ext cx="4038600" cy="2744497"/>
          </a:xfrm>
          <a:prstGeom prst="rect">
            <a:avLst/>
          </a:prstGeom>
          <a:noFill/>
          <a:ln>
            <a:solidFill>
              <a:srgbClr val="004600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FC4D06-C3B7-4D7D-A4A0-33372A773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789" y="1432210"/>
            <a:ext cx="4038600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04600"/>
                </a:solidFill>
              </a:rPr>
              <a:t>We mapped out our route using the line drawing tool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8B955-846D-46CE-B3BA-59972F48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7E1CF9-D7FC-4AB7-822D-C7B4CB38027A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D3D44-3DBB-4265-AFAB-1A524D21AD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66819" y="1475325"/>
            <a:ext cx="4040188" cy="6397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04600"/>
                </a:solidFill>
              </a:rPr>
              <a:t>Here is our route…</a:t>
            </a:r>
            <a:endParaRPr lang="en-GB" sz="2800" b="0" dirty="0">
              <a:solidFill>
                <a:srgbClr val="004600"/>
              </a:solidFill>
            </a:endParaRPr>
          </a:p>
        </p:txBody>
      </p:sp>
      <p:pic>
        <p:nvPicPr>
          <p:cNvPr id="5" name="Picture 4" descr="dfs drawing tools menu">
            <a:extLst>
              <a:ext uri="{FF2B5EF4-FFF2-40B4-BE49-F238E27FC236}">
                <a16:creationId xmlns:a16="http://schemas.microsoft.com/office/drawing/2014/main" id="{BF887B66-C2EC-4D7B-AABF-387A587D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662532"/>
            <a:ext cx="1948524" cy="2763258"/>
          </a:xfrm>
          <a:prstGeom prst="rect">
            <a:avLst/>
          </a:prstGeom>
          <a:noFill/>
          <a:ln>
            <a:solidFill>
              <a:srgbClr val="004600"/>
            </a:solidFill>
          </a:ln>
        </p:spPr>
      </p:pic>
    </p:spTree>
    <p:extLst>
      <p:ext uri="{BB962C8B-B14F-4D97-AF65-F5344CB8AC3E}">
        <p14:creationId xmlns:p14="http://schemas.microsoft.com/office/powerpoint/2010/main" val="65030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E78338-A4E4-49C4-9AB8-0F855BF6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Hard at work…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03D21C-2FC1-4A48-933B-33797F6A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 descr="kids in front pf computers">
            <a:extLst>
              <a:ext uri="{FF2B5EF4-FFF2-40B4-BE49-F238E27FC236}">
                <a16:creationId xmlns:a16="http://schemas.microsoft.com/office/drawing/2014/main" id="{BE9BC0E9-DD78-4FC3-823B-D6A8F57DC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3121115" cy="41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4508-DA85-49A8-B204-4F3D5101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Save the map and print it</a:t>
            </a:r>
          </a:p>
        </p:txBody>
      </p:sp>
      <p:pic>
        <p:nvPicPr>
          <p:cNvPr id="5" name="Content Placeholder 4" descr="save maps menu">
            <a:extLst>
              <a:ext uri="{FF2B5EF4-FFF2-40B4-BE49-F238E27FC236}">
                <a16:creationId xmlns:a16="http://schemas.microsoft.com/office/drawing/2014/main" id="{2746CC79-840D-49C3-BD21-2E6203000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21" y="1600200"/>
            <a:ext cx="7885758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301A0-8403-40DE-8CB0-2ABBFB56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8C8682-F251-410A-81F0-EB5A02B10FF6}"/>
              </a:ext>
            </a:extLst>
          </p:cNvPr>
          <p:cNvSpPr/>
          <p:nvPr/>
        </p:nvSpPr>
        <p:spPr>
          <a:xfrm>
            <a:off x="827584" y="2060848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6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CCB009-A47E-416F-B57F-346D3852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4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Off we go…</a:t>
            </a:r>
          </a:p>
        </p:txBody>
      </p:sp>
      <p:pic>
        <p:nvPicPr>
          <p:cNvPr id="9" name="Content Placeholder 8" descr="kids outside">
            <a:extLst>
              <a:ext uri="{FF2B5EF4-FFF2-40B4-BE49-F238E27FC236}">
                <a16:creationId xmlns:a16="http://schemas.microsoft.com/office/drawing/2014/main" id="{668C853F-083A-4517-96FE-EA047FD522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8600" cy="3028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AF338-50DF-4C36-85DE-982BFE0A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7E1CF9-D7FC-4AB7-822D-C7B4CB38027A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13" name="Content Placeholder 12" descr="A house that has a sign on the side of a road&#10;&#10;">
            <a:extLst>
              <a:ext uri="{FF2B5EF4-FFF2-40B4-BE49-F238E27FC236}">
                <a16:creationId xmlns:a16="http://schemas.microsoft.com/office/drawing/2014/main" id="{59848486-50FF-4ECC-B466-C25752E873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5FDE18-1287-4AEB-97E1-AD0206ADBA8C}"/>
              </a:ext>
            </a:extLst>
          </p:cNvPr>
          <p:cNvSpPr txBox="1"/>
          <p:nvPr/>
        </p:nvSpPr>
        <p:spPr>
          <a:xfrm>
            <a:off x="493833" y="5183482"/>
            <a:ext cx="436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4600"/>
                </a:solidFill>
              </a:rPr>
              <a:t>We took lots of photographs</a:t>
            </a:r>
            <a:endParaRPr lang="en-GB" dirty="0">
              <a:solidFill>
                <a:srgbClr val="004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1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D00C87D3-CE7B-4D6B-923F-DB558D804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92" y="2506101"/>
            <a:ext cx="2787774" cy="3717032"/>
          </a:xfrm>
          <a:prstGeom prst="rect">
            <a:avLst/>
          </a:prstGeom>
        </p:spPr>
      </p:pic>
      <p:pic>
        <p:nvPicPr>
          <p:cNvPr id="8" name="Picture 7" descr="A person flying a kite on a grassy hill&#10;&#10;Description automatically generated">
            <a:extLst>
              <a:ext uri="{FF2B5EF4-FFF2-40B4-BE49-F238E27FC236}">
                <a16:creationId xmlns:a16="http://schemas.microsoft.com/office/drawing/2014/main" id="{DCE34C21-7D89-4F9B-B0CA-A1D775697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677"/>
            <a:ext cx="3117292" cy="41563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FB39-87F7-4CF0-B354-1192944E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CF9-D7FC-4AB7-822D-C7B4CB38027A}" type="slidenum">
              <a:rPr lang="en-GB" smtClean="0"/>
              <a:t>9</a:t>
            </a:fld>
            <a:endParaRPr lang="en-GB"/>
          </a:p>
        </p:txBody>
      </p:sp>
      <p:pic>
        <p:nvPicPr>
          <p:cNvPr id="11" name="Picture 10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D8BA4DFF-AC14-44DC-8668-7FB22EFD5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8" y="408045"/>
            <a:ext cx="2859783" cy="3813044"/>
          </a:xfrm>
          <a:prstGeom prst="rect">
            <a:avLst/>
          </a:prstGeom>
        </p:spPr>
      </p:pic>
      <p:pic>
        <p:nvPicPr>
          <p:cNvPr id="15" name="Picture 1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8026B583-A133-4E5B-B020-038D22731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95" y="662463"/>
            <a:ext cx="2859783" cy="3813044"/>
          </a:xfrm>
          <a:prstGeom prst="rect">
            <a:avLst/>
          </a:prstGeom>
        </p:spPr>
      </p:pic>
      <p:pic>
        <p:nvPicPr>
          <p:cNvPr id="13" name="Picture 12" descr="A group of clouds in the sky&#10;&#10;Description automatically generated">
            <a:extLst>
              <a:ext uri="{FF2B5EF4-FFF2-40B4-BE49-F238E27FC236}">
                <a16:creationId xmlns:a16="http://schemas.microsoft.com/office/drawing/2014/main" id="{E63BD79A-CB95-499C-93B0-30C893F15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47" y="2846279"/>
            <a:ext cx="2859783" cy="3813044"/>
          </a:xfrm>
          <a:prstGeom prst="rect">
            <a:avLst/>
          </a:prstGeom>
        </p:spPr>
      </p:pic>
      <p:pic>
        <p:nvPicPr>
          <p:cNvPr id="7" name="Content Placeholder 6" descr="A picture containing outdoor, walking, standing, field&#10;&#10;Description automatically generated">
            <a:extLst>
              <a:ext uri="{FF2B5EF4-FFF2-40B4-BE49-F238E27FC236}">
                <a16:creationId xmlns:a16="http://schemas.microsoft.com/office/drawing/2014/main" id="{4CD6F35C-2893-4C48-AF5D-D3E9B45C480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2" y="94578"/>
            <a:ext cx="4038600" cy="3028950"/>
          </a:xfrm>
        </p:spPr>
      </p:pic>
      <p:pic>
        <p:nvPicPr>
          <p:cNvPr id="9" name="Picture 8" descr="A sign on the side of a road&#10;&#10;Description automatically generated">
            <a:extLst>
              <a:ext uri="{FF2B5EF4-FFF2-40B4-BE49-F238E27FC236}">
                <a16:creationId xmlns:a16="http://schemas.microsoft.com/office/drawing/2014/main" id="{725701BE-5C7F-4B5E-ADC6-0C4CFB712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1" y="2636912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nfoshee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7A32"/>
      </a:accent1>
      <a:accent2>
        <a:srgbClr val="A04B2C"/>
      </a:accent2>
      <a:accent3>
        <a:srgbClr val="54C3EA"/>
      </a:accent3>
      <a:accent4>
        <a:srgbClr val="6FC172"/>
      </a:accent4>
      <a:accent5>
        <a:srgbClr val="3B69BB"/>
      </a:accent5>
      <a:accent6>
        <a:srgbClr val="684C8E"/>
      </a:accent6>
      <a:hlink>
        <a:srgbClr val="39B9E7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7F86E963EAF48AB0B4448164C4AD2" ma:contentTypeVersion="15" ma:contentTypeDescription="Create a new document." ma:contentTypeScope="" ma:versionID="d98e69b170254a955d4c55b6635c620b">
  <xsd:schema xmlns:xsd="http://www.w3.org/2001/XMLSchema" xmlns:xs="http://www.w3.org/2001/XMLSchema" xmlns:p="http://schemas.microsoft.com/office/2006/metadata/properties" xmlns:ns3="6c281858-c581-46c1-ade7-926ac2eb1585" xmlns:ns4="5fdf58e1-b59a-4e4c-b989-26899fc392cc" targetNamespace="http://schemas.microsoft.com/office/2006/metadata/properties" ma:root="true" ma:fieldsID="3ff31349271a3af4cf74d7c6809e2af5" ns3:_="" ns4:_="">
    <xsd:import namespace="6c281858-c581-46c1-ade7-926ac2eb1585"/>
    <xsd:import namespace="5fdf58e1-b59a-4e4c-b989-26899fc392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81858-c581-46c1-ade7-926ac2eb15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f58e1-b59a-4e4c-b989-26899fc39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F8895-3DB0-4427-980E-A79C383E1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C65843-308F-4837-BDE7-FC7C518500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B3D0BC-F1CF-4386-BDD4-83597553A0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81858-c581-46c1-ade7-926ac2eb1585"/>
    <ds:schemaRef ds:uri="5fdf58e1-b59a-4e4c-b989-26899fc392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439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Office Theme</vt:lpstr>
      <vt:lpstr>Custom Design</vt:lpstr>
      <vt:lpstr>Home Learning Activity</vt:lpstr>
      <vt:lpstr>School is closed!</vt:lpstr>
      <vt:lpstr>Use Digimap for Schools for your daily walk</vt:lpstr>
      <vt:lpstr>What we did…</vt:lpstr>
      <vt:lpstr>What we did next…</vt:lpstr>
      <vt:lpstr>Hard at work…</vt:lpstr>
      <vt:lpstr>Save the map and print it</vt:lpstr>
      <vt:lpstr>Off we go…</vt:lpstr>
      <vt:lpstr>PowerPoint Presentation</vt:lpstr>
      <vt:lpstr>When we got home…</vt:lpstr>
      <vt:lpstr>This is where we found the muddy footprint</vt:lpstr>
      <vt:lpstr>We took lots of pictures!</vt:lpstr>
      <vt:lpstr>Finishing touches</vt:lpstr>
      <vt:lpstr>What did we learn</vt:lpstr>
      <vt:lpstr>But we have 13 weeks!</vt:lpstr>
      <vt:lpstr>Take a look at your garden</vt:lpstr>
      <vt:lpstr>How well do you know places?</vt:lpstr>
      <vt:lpstr>Write a Quiz</vt:lpstr>
      <vt:lpstr>Invent questions</vt:lpstr>
      <vt:lpstr>If all else is lost…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Activity</dc:title>
  <dc:creator>DIFFLEY Emma</dc:creator>
  <cp:lastModifiedBy>vivienne.mayo@ed.ac.uk</cp:lastModifiedBy>
  <cp:revision>2</cp:revision>
  <dcterms:created xsi:type="dcterms:W3CDTF">2020-03-31T18:09:13Z</dcterms:created>
  <dcterms:modified xsi:type="dcterms:W3CDTF">2020-04-22T09:31:17Z</dcterms:modified>
</cp:coreProperties>
</file>